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18288000" cy="10287000"/>
  <p:notesSz cx="6858000" cy="9144000"/>
  <p:embeddedFontLst>
    <p:embeddedFont>
      <p:font typeface="Fira Code Bold" panose="020B0604020202020204" charset="0"/>
      <p:regular r:id="rId12"/>
    </p:embeddedFont>
    <p:embeddedFont>
      <p:font typeface="Rubik Marker Hatch" panose="020B0604020202020204" charset="-79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9EAD9D-FE41-4A0D-9ADB-6AFD00A3C072}" v="1" dt="2025-10-21T22:57:04.3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1176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ane Nascimento" userId="c9b6104e35310267" providerId="LiveId" clId="{33FBA4DC-26C6-4A22-8CF1-B44A4EA63504}"/>
    <pc:docChg chg="undo custSel addSld delSld modSld">
      <pc:chgData name="Fabiane Nascimento" userId="c9b6104e35310267" providerId="LiveId" clId="{33FBA4DC-26C6-4A22-8CF1-B44A4EA63504}" dt="2025-10-21T22:57:38.207" v="21" actId="2890"/>
      <pc:docMkLst>
        <pc:docMk/>
      </pc:docMkLst>
      <pc:sldChg chg="addSp delSp modSp mod">
        <pc:chgData name="Fabiane Nascimento" userId="c9b6104e35310267" providerId="LiveId" clId="{33FBA4DC-26C6-4A22-8CF1-B44A4EA63504}" dt="2025-10-21T22:56:53.561" v="10" actId="1076"/>
        <pc:sldMkLst>
          <pc:docMk/>
          <pc:sldMk cId="0" sldId="256"/>
        </pc:sldMkLst>
        <pc:spChg chg="mod">
          <ac:chgData name="Fabiane Nascimento" userId="c9b6104e35310267" providerId="LiveId" clId="{33FBA4DC-26C6-4A22-8CF1-B44A4EA63504}" dt="2025-10-21T22:56:39.505" v="9" actId="1076"/>
          <ac:spMkLst>
            <pc:docMk/>
            <pc:sldMk cId="0" sldId="256"/>
            <ac:spMk id="3" creationId="{00000000-0000-0000-0000-000000000000}"/>
          </ac:spMkLst>
        </pc:spChg>
        <pc:spChg chg="ord">
          <ac:chgData name="Fabiane Nascimento" userId="c9b6104e35310267" providerId="LiveId" clId="{33FBA4DC-26C6-4A22-8CF1-B44A4EA63504}" dt="2025-10-21T22:56:15.200" v="7" actId="167"/>
          <ac:spMkLst>
            <pc:docMk/>
            <pc:sldMk cId="0" sldId="256"/>
            <ac:spMk id="5" creationId="{00000000-0000-0000-0000-000000000000}"/>
          </ac:spMkLst>
        </pc:spChg>
        <pc:spChg chg="add del">
          <ac:chgData name="Fabiane Nascimento" userId="c9b6104e35310267" providerId="LiveId" clId="{33FBA4DC-26C6-4A22-8CF1-B44A4EA63504}" dt="2025-10-21T22:54:47.438" v="1" actId="22"/>
          <ac:spMkLst>
            <pc:docMk/>
            <pc:sldMk cId="0" sldId="256"/>
            <ac:spMk id="9" creationId="{FAFA1006-13FB-3E81-95B2-B016B2B10D0B}"/>
          </ac:spMkLst>
        </pc:spChg>
        <pc:picChg chg="add mod">
          <ac:chgData name="Fabiane Nascimento" userId="c9b6104e35310267" providerId="LiveId" clId="{33FBA4DC-26C6-4A22-8CF1-B44A4EA63504}" dt="2025-10-21T22:56:53.561" v="10" actId="1076"/>
          <ac:picMkLst>
            <pc:docMk/>
            <pc:sldMk cId="0" sldId="256"/>
            <ac:picMk id="11" creationId="{D920FB6F-889A-83EE-814E-D0351D62551D}"/>
          </ac:picMkLst>
        </pc:picChg>
      </pc:sldChg>
      <pc:sldChg chg="addSp modSp mod">
        <pc:chgData name="Fabiane Nascimento" userId="c9b6104e35310267" providerId="LiveId" clId="{33FBA4DC-26C6-4A22-8CF1-B44A4EA63504}" dt="2025-10-21T22:57:07.250" v="12" actId="1076"/>
        <pc:sldMkLst>
          <pc:docMk/>
          <pc:sldMk cId="0" sldId="257"/>
        </pc:sldMkLst>
        <pc:picChg chg="add mod">
          <ac:chgData name="Fabiane Nascimento" userId="c9b6104e35310267" providerId="LiveId" clId="{33FBA4DC-26C6-4A22-8CF1-B44A4EA63504}" dt="2025-10-21T22:57:07.250" v="12" actId="1076"/>
          <ac:picMkLst>
            <pc:docMk/>
            <pc:sldMk cId="0" sldId="257"/>
            <ac:picMk id="6" creationId="{AC0E6862-AC1B-34DE-5779-041B558C64C5}"/>
          </ac:picMkLst>
        </pc:picChg>
      </pc:sldChg>
      <pc:sldChg chg="del">
        <pc:chgData name="Fabiane Nascimento" userId="c9b6104e35310267" providerId="LiveId" clId="{33FBA4DC-26C6-4A22-8CF1-B44A4EA63504}" dt="2025-10-21T22:57:18.383" v="14" actId="47"/>
        <pc:sldMkLst>
          <pc:docMk/>
          <pc:sldMk cId="0" sldId="258"/>
        </pc:sldMkLst>
      </pc:sldChg>
      <pc:sldChg chg="del">
        <pc:chgData name="Fabiane Nascimento" userId="c9b6104e35310267" providerId="LiveId" clId="{33FBA4DC-26C6-4A22-8CF1-B44A4EA63504}" dt="2025-10-21T22:57:18.383" v="14" actId="47"/>
        <pc:sldMkLst>
          <pc:docMk/>
          <pc:sldMk cId="0" sldId="259"/>
        </pc:sldMkLst>
      </pc:sldChg>
      <pc:sldChg chg="del">
        <pc:chgData name="Fabiane Nascimento" userId="c9b6104e35310267" providerId="LiveId" clId="{33FBA4DC-26C6-4A22-8CF1-B44A4EA63504}" dt="2025-10-21T22:57:18.383" v="14" actId="47"/>
        <pc:sldMkLst>
          <pc:docMk/>
          <pc:sldMk cId="0" sldId="260"/>
        </pc:sldMkLst>
      </pc:sldChg>
      <pc:sldChg chg="del">
        <pc:chgData name="Fabiane Nascimento" userId="c9b6104e35310267" providerId="LiveId" clId="{33FBA4DC-26C6-4A22-8CF1-B44A4EA63504}" dt="2025-10-21T22:57:18.383" v="14" actId="47"/>
        <pc:sldMkLst>
          <pc:docMk/>
          <pc:sldMk cId="0" sldId="261"/>
        </pc:sldMkLst>
      </pc:sldChg>
      <pc:sldChg chg="del">
        <pc:chgData name="Fabiane Nascimento" userId="c9b6104e35310267" providerId="LiveId" clId="{33FBA4DC-26C6-4A22-8CF1-B44A4EA63504}" dt="2025-10-21T22:57:18.383" v="14" actId="47"/>
        <pc:sldMkLst>
          <pc:docMk/>
          <pc:sldMk cId="0" sldId="262"/>
        </pc:sldMkLst>
      </pc:sldChg>
      <pc:sldChg chg="del">
        <pc:chgData name="Fabiane Nascimento" userId="c9b6104e35310267" providerId="LiveId" clId="{33FBA4DC-26C6-4A22-8CF1-B44A4EA63504}" dt="2025-10-21T22:57:18.383" v="14" actId="47"/>
        <pc:sldMkLst>
          <pc:docMk/>
          <pc:sldMk cId="0" sldId="263"/>
        </pc:sldMkLst>
      </pc:sldChg>
      <pc:sldChg chg="del">
        <pc:chgData name="Fabiane Nascimento" userId="c9b6104e35310267" providerId="LiveId" clId="{33FBA4DC-26C6-4A22-8CF1-B44A4EA63504}" dt="2025-10-21T22:57:18.383" v="14" actId="47"/>
        <pc:sldMkLst>
          <pc:docMk/>
          <pc:sldMk cId="0" sldId="264"/>
        </pc:sldMkLst>
      </pc:sldChg>
      <pc:sldChg chg="del">
        <pc:chgData name="Fabiane Nascimento" userId="c9b6104e35310267" providerId="LiveId" clId="{33FBA4DC-26C6-4A22-8CF1-B44A4EA63504}" dt="2025-10-21T22:57:18.383" v="14" actId="47"/>
        <pc:sldMkLst>
          <pc:docMk/>
          <pc:sldMk cId="0" sldId="265"/>
        </pc:sldMkLst>
      </pc:sldChg>
      <pc:sldChg chg="add">
        <pc:chgData name="Fabiane Nascimento" userId="c9b6104e35310267" providerId="LiveId" clId="{33FBA4DC-26C6-4A22-8CF1-B44A4EA63504}" dt="2025-10-21T22:57:12.295" v="13" actId="2890"/>
        <pc:sldMkLst>
          <pc:docMk/>
          <pc:sldMk cId="2719361225" sldId="266"/>
        </pc:sldMkLst>
      </pc:sldChg>
      <pc:sldChg chg="add">
        <pc:chgData name="Fabiane Nascimento" userId="c9b6104e35310267" providerId="LiveId" clId="{33FBA4DC-26C6-4A22-8CF1-B44A4EA63504}" dt="2025-10-21T22:57:21.156" v="15" actId="2890"/>
        <pc:sldMkLst>
          <pc:docMk/>
          <pc:sldMk cId="3903628436" sldId="267"/>
        </pc:sldMkLst>
      </pc:sldChg>
      <pc:sldChg chg="add">
        <pc:chgData name="Fabiane Nascimento" userId="c9b6104e35310267" providerId="LiveId" clId="{33FBA4DC-26C6-4A22-8CF1-B44A4EA63504}" dt="2025-10-21T22:57:23.818" v="16" actId="2890"/>
        <pc:sldMkLst>
          <pc:docMk/>
          <pc:sldMk cId="1770193650" sldId="268"/>
        </pc:sldMkLst>
      </pc:sldChg>
      <pc:sldChg chg="add">
        <pc:chgData name="Fabiane Nascimento" userId="c9b6104e35310267" providerId="LiveId" clId="{33FBA4DC-26C6-4A22-8CF1-B44A4EA63504}" dt="2025-10-21T22:57:27.463" v="17" actId="2890"/>
        <pc:sldMkLst>
          <pc:docMk/>
          <pc:sldMk cId="1727224092" sldId="269"/>
        </pc:sldMkLst>
      </pc:sldChg>
      <pc:sldChg chg="add">
        <pc:chgData name="Fabiane Nascimento" userId="c9b6104e35310267" providerId="LiveId" clId="{33FBA4DC-26C6-4A22-8CF1-B44A4EA63504}" dt="2025-10-21T22:57:30.279" v="18" actId="2890"/>
        <pc:sldMkLst>
          <pc:docMk/>
          <pc:sldMk cId="3914300140" sldId="270"/>
        </pc:sldMkLst>
      </pc:sldChg>
      <pc:sldChg chg="add">
        <pc:chgData name="Fabiane Nascimento" userId="c9b6104e35310267" providerId="LiveId" clId="{33FBA4DC-26C6-4A22-8CF1-B44A4EA63504}" dt="2025-10-21T22:57:32.612" v="19" actId="2890"/>
        <pc:sldMkLst>
          <pc:docMk/>
          <pc:sldMk cId="2408692164" sldId="271"/>
        </pc:sldMkLst>
      </pc:sldChg>
      <pc:sldChg chg="add">
        <pc:chgData name="Fabiane Nascimento" userId="c9b6104e35310267" providerId="LiveId" clId="{33FBA4DC-26C6-4A22-8CF1-B44A4EA63504}" dt="2025-10-21T22:57:35.350" v="20" actId="2890"/>
        <pc:sldMkLst>
          <pc:docMk/>
          <pc:sldMk cId="855806124" sldId="272"/>
        </pc:sldMkLst>
      </pc:sldChg>
      <pc:sldChg chg="add">
        <pc:chgData name="Fabiane Nascimento" userId="c9b6104e35310267" providerId="LiveId" clId="{33FBA4DC-26C6-4A22-8CF1-B44A4EA63504}" dt="2025-10-21T22:57:38.207" v="21" actId="2890"/>
        <pc:sldMkLst>
          <pc:docMk/>
          <pc:sldMk cId="3091471110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/>
          <p:nvPr/>
        </p:nvSpPr>
        <p:spPr>
          <a:xfrm rot="5400000">
            <a:off x="-4668036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2" name="TextBox 2"/>
          <p:cNvSpPr txBox="1"/>
          <p:nvPr/>
        </p:nvSpPr>
        <p:spPr>
          <a:xfrm>
            <a:off x="3439739" y="6982435"/>
            <a:ext cx="11408522" cy="1650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 spc="-165">
                <a:solidFill>
                  <a:srgbClr val="30303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Autor(a): </a:t>
            </a:r>
          </a:p>
          <a:p>
            <a:pPr algn="ctr">
              <a:lnSpc>
                <a:spcPts val="4091"/>
              </a:lnSpc>
            </a:pPr>
            <a:endParaRPr lang="en-US" sz="3000" b="1" spc="-165">
              <a:solidFill>
                <a:srgbClr val="303030"/>
              </a:solidFill>
              <a:latin typeface="Fira Code Bold"/>
              <a:ea typeface="Fira Code Bold"/>
              <a:cs typeface="Fira Code Bold"/>
              <a:sym typeface="Fira Code Bold"/>
            </a:endParaRPr>
          </a:p>
          <a:p>
            <a:pPr algn="ctr">
              <a:lnSpc>
                <a:spcPts val="4931"/>
              </a:lnSpc>
            </a:pPr>
            <a:endParaRPr lang="en-US" sz="3000" b="1" spc="-165">
              <a:solidFill>
                <a:srgbClr val="303030"/>
              </a:solidFill>
              <a:latin typeface="Fira Code Bold"/>
              <a:ea typeface="Fira Code Bold"/>
              <a:cs typeface="Fira Code Bold"/>
              <a:sym typeface="Fira Code Bold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14674793" y="8503188"/>
            <a:ext cx="3416165" cy="1314281"/>
          </a:xfrm>
          <a:custGeom>
            <a:avLst/>
            <a:gdLst/>
            <a:ahLst/>
            <a:cxnLst/>
            <a:rect l="l" t="t" r="r" b="b"/>
            <a:pathLst>
              <a:path w="3416165" h="1314281">
                <a:moveTo>
                  <a:pt x="0" y="0"/>
                </a:moveTo>
                <a:lnTo>
                  <a:pt x="3416165" y="0"/>
                </a:lnTo>
                <a:lnTo>
                  <a:pt x="3416165" y="1314281"/>
                </a:lnTo>
                <a:lnTo>
                  <a:pt x="0" y="131428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TextBox 4"/>
          <p:cNvSpPr txBox="1"/>
          <p:nvPr/>
        </p:nvSpPr>
        <p:spPr>
          <a:xfrm>
            <a:off x="3613207" y="704026"/>
            <a:ext cx="11061586" cy="850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VII SEMINÁRIO DE LÍNGUAS DO PROFLETRAS-UFRRJ </a:t>
            </a:r>
          </a:p>
          <a:p>
            <a:pPr algn="ctr">
              <a:lnSpc>
                <a:spcPts val="3499"/>
              </a:lnSpc>
            </a:pPr>
            <a:r>
              <a:rPr lang="en-US" sz="2499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E VI SEMINÁRIO DE DISSERTAÇÕES EM ANDAMENTO DO PROFLETRAS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370739" y="2159768"/>
            <a:ext cx="9546522" cy="19385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12"/>
              </a:lnSpc>
            </a:pPr>
            <a:r>
              <a:rPr lang="en-US" sz="3200" spc="137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O ENSINO DE LÍNGUAS E LITERATURAS </a:t>
            </a:r>
          </a:p>
          <a:p>
            <a:pPr algn="ctr">
              <a:lnSpc>
                <a:spcPts val="3712"/>
              </a:lnSpc>
            </a:pPr>
            <a:r>
              <a:rPr lang="en-US" sz="3200" spc="137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FRENTE À DIVERSIDADE E À INCLUSÃO: </a:t>
            </a:r>
          </a:p>
          <a:p>
            <a:pPr algn="ctr">
              <a:lnSpc>
                <a:spcPts val="3712"/>
              </a:lnSpc>
            </a:pPr>
            <a:r>
              <a:rPr lang="en-US" sz="3200" spc="137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questões e perspectivas</a:t>
            </a:r>
          </a:p>
          <a:p>
            <a:pPr algn="ctr">
              <a:lnSpc>
                <a:spcPts val="4640"/>
              </a:lnSpc>
            </a:pPr>
            <a:endParaRPr lang="en-US" sz="3200" spc="137">
              <a:solidFill>
                <a:srgbClr val="38B6FF"/>
              </a:solidFill>
              <a:latin typeface="Rubik Marker Hatch"/>
              <a:ea typeface="Rubik Marker Hatch"/>
              <a:cs typeface="Rubik Marker Hatch"/>
              <a:sym typeface="Rubik Marker Hatch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040166" y="4846003"/>
            <a:ext cx="4207669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3200" b="1" spc="-176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Título do trabalho 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D920FB6F-889A-83EE-814E-D0351D6255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8636" y="8334970"/>
            <a:ext cx="1894571" cy="16507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46AC9-C585-FF38-0475-51748575E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DA5408E-1BBA-6266-4A01-63617CE7F295}"/>
              </a:ext>
            </a:extLst>
          </p:cNvPr>
          <p:cNvSpPr/>
          <p:nvPr/>
        </p:nvSpPr>
        <p:spPr>
          <a:xfrm>
            <a:off x="14500369" y="8671406"/>
            <a:ext cx="3416165" cy="1314281"/>
          </a:xfrm>
          <a:custGeom>
            <a:avLst/>
            <a:gdLst/>
            <a:ahLst/>
            <a:cxnLst/>
            <a:rect l="l" t="t" r="r" b="b"/>
            <a:pathLst>
              <a:path w="3416165" h="1314281">
                <a:moveTo>
                  <a:pt x="0" y="0"/>
                </a:moveTo>
                <a:lnTo>
                  <a:pt x="3416165" y="0"/>
                </a:lnTo>
                <a:lnTo>
                  <a:pt x="3416165" y="1314281"/>
                </a:lnTo>
                <a:lnTo>
                  <a:pt x="0" y="13142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B4FA33A-116A-FA46-DB95-E8F0022697ED}"/>
              </a:ext>
            </a:extLst>
          </p:cNvPr>
          <p:cNvSpPr txBox="1"/>
          <p:nvPr/>
        </p:nvSpPr>
        <p:spPr>
          <a:xfrm>
            <a:off x="4794932" y="301048"/>
            <a:ext cx="8698135" cy="727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6"/>
              </a:lnSpc>
            </a:pPr>
            <a:r>
              <a:rPr lang="en-US" sz="2204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VII SEMINÁRIO DE LÍNGUAS DO PROFLETRAS-UFRRJ </a:t>
            </a:r>
          </a:p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E VI SEMINÁRIO DE DISSERTAÇÕES EM ANDAMENTO DO PROFLETRAS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8FC99E05-15CF-DA64-B729-9681307B014A}"/>
              </a:ext>
            </a:extLst>
          </p:cNvPr>
          <p:cNvSpPr/>
          <p:nvPr/>
        </p:nvSpPr>
        <p:spPr>
          <a:xfrm rot="5400000">
            <a:off x="-4668036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7503211C-7F63-115F-8FE2-ABB33FF36AAB}"/>
              </a:ext>
            </a:extLst>
          </p:cNvPr>
          <p:cNvSpPr txBox="1"/>
          <p:nvPr/>
        </p:nvSpPr>
        <p:spPr>
          <a:xfrm>
            <a:off x="4370739" y="1270058"/>
            <a:ext cx="9546522" cy="1202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O ENSINO DE LÍNGUAS E LITERATURAS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FRENTE À DIVERSIDADE E À INCLUSÃO: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questões e perspectivas</a:t>
            </a:r>
          </a:p>
          <a:p>
            <a:pPr algn="ctr">
              <a:lnSpc>
                <a:spcPts val="2900"/>
              </a:lnSpc>
            </a:pPr>
            <a:endParaRPr lang="en-US" sz="2000" spc="86">
              <a:solidFill>
                <a:srgbClr val="38B6FF"/>
              </a:solidFill>
              <a:latin typeface="Rubik Marker Hatch"/>
              <a:ea typeface="Rubik Marker Hatch"/>
              <a:cs typeface="Rubik Marker Hatch"/>
              <a:sym typeface="Rubik Marker Hatch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D1B425C-037E-B5D3-1A83-0D3D430FA4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1374" y="8346299"/>
            <a:ext cx="1894571" cy="165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471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500369" y="8671406"/>
            <a:ext cx="3416165" cy="1314281"/>
          </a:xfrm>
          <a:custGeom>
            <a:avLst/>
            <a:gdLst/>
            <a:ahLst/>
            <a:cxnLst/>
            <a:rect l="l" t="t" r="r" b="b"/>
            <a:pathLst>
              <a:path w="3416165" h="1314281">
                <a:moveTo>
                  <a:pt x="0" y="0"/>
                </a:moveTo>
                <a:lnTo>
                  <a:pt x="3416165" y="0"/>
                </a:lnTo>
                <a:lnTo>
                  <a:pt x="3416165" y="1314281"/>
                </a:lnTo>
                <a:lnTo>
                  <a:pt x="0" y="13142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4794932" y="301048"/>
            <a:ext cx="8698135" cy="727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6"/>
              </a:lnSpc>
            </a:pPr>
            <a:r>
              <a:rPr lang="en-US" sz="2204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VII SEMINÁRIO DE LÍNGUAS DO PROFLETRAS-UFRRJ </a:t>
            </a:r>
          </a:p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E VI SEMINÁRIO DE DISSERTAÇÕES EM ANDAMENTO DO PROFLETRAS</a:t>
            </a:r>
          </a:p>
        </p:txBody>
      </p:sp>
      <p:sp>
        <p:nvSpPr>
          <p:cNvPr id="4" name="Freeform 4"/>
          <p:cNvSpPr/>
          <p:nvPr/>
        </p:nvSpPr>
        <p:spPr>
          <a:xfrm rot="5400000">
            <a:off x="-4668036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Box 5"/>
          <p:cNvSpPr txBox="1"/>
          <p:nvPr/>
        </p:nvSpPr>
        <p:spPr>
          <a:xfrm>
            <a:off x="4370739" y="1270058"/>
            <a:ext cx="9546522" cy="1202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O ENSINO DE LÍNGUAS E LITERATURAS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FRENTE À DIVERSIDADE E À INCLUSÃO: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questões e perspectivas</a:t>
            </a:r>
          </a:p>
          <a:p>
            <a:pPr algn="ctr">
              <a:lnSpc>
                <a:spcPts val="2900"/>
              </a:lnSpc>
            </a:pPr>
            <a:endParaRPr lang="en-US" sz="2000" spc="86">
              <a:solidFill>
                <a:srgbClr val="38B6FF"/>
              </a:solidFill>
              <a:latin typeface="Rubik Marker Hatch"/>
              <a:ea typeface="Rubik Marker Hatch"/>
              <a:cs typeface="Rubik Marker Hatch"/>
              <a:sym typeface="Rubik Marker Hatch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C0E6862-AC1B-34DE-5779-041B558C64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1374" y="8346299"/>
            <a:ext cx="1894571" cy="165071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66920-4854-B808-46D5-9AF7D2EB9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DE70218-6E0B-52A8-EAB7-76B763E39F11}"/>
              </a:ext>
            </a:extLst>
          </p:cNvPr>
          <p:cNvSpPr/>
          <p:nvPr/>
        </p:nvSpPr>
        <p:spPr>
          <a:xfrm>
            <a:off x="14500369" y="8671406"/>
            <a:ext cx="3416165" cy="1314281"/>
          </a:xfrm>
          <a:custGeom>
            <a:avLst/>
            <a:gdLst/>
            <a:ahLst/>
            <a:cxnLst/>
            <a:rect l="l" t="t" r="r" b="b"/>
            <a:pathLst>
              <a:path w="3416165" h="1314281">
                <a:moveTo>
                  <a:pt x="0" y="0"/>
                </a:moveTo>
                <a:lnTo>
                  <a:pt x="3416165" y="0"/>
                </a:lnTo>
                <a:lnTo>
                  <a:pt x="3416165" y="1314281"/>
                </a:lnTo>
                <a:lnTo>
                  <a:pt x="0" y="13142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EBD7CB5-06DD-0F05-3DA8-85C2B5209631}"/>
              </a:ext>
            </a:extLst>
          </p:cNvPr>
          <p:cNvSpPr txBox="1"/>
          <p:nvPr/>
        </p:nvSpPr>
        <p:spPr>
          <a:xfrm>
            <a:off x="4794932" y="301048"/>
            <a:ext cx="8698135" cy="727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6"/>
              </a:lnSpc>
            </a:pPr>
            <a:r>
              <a:rPr lang="en-US" sz="2204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VII SEMINÁRIO DE LÍNGUAS DO PROFLETRAS-UFRRJ </a:t>
            </a:r>
          </a:p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E VI SEMINÁRIO DE DISSERTAÇÕES EM ANDAMENTO DO PROFLETRAS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D4EF37B-3E2B-AB91-3B67-50172B429B0F}"/>
              </a:ext>
            </a:extLst>
          </p:cNvPr>
          <p:cNvSpPr/>
          <p:nvPr/>
        </p:nvSpPr>
        <p:spPr>
          <a:xfrm rot="5400000">
            <a:off x="-4668036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D994CB36-7FD3-AF03-E58F-31C3C1C6ABFF}"/>
              </a:ext>
            </a:extLst>
          </p:cNvPr>
          <p:cNvSpPr txBox="1"/>
          <p:nvPr/>
        </p:nvSpPr>
        <p:spPr>
          <a:xfrm>
            <a:off x="4370739" y="1270058"/>
            <a:ext cx="9546522" cy="1202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O ENSINO DE LÍNGUAS E LITERATURAS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FRENTE À DIVERSIDADE E À INCLUSÃO: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questões e perspectivas</a:t>
            </a:r>
          </a:p>
          <a:p>
            <a:pPr algn="ctr">
              <a:lnSpc>
                <a:spcPts val="2900"/>
              </a:lnSpc>
            </a:pPr>
            <a:endParaRPr lang="en-US" sz="2000" spc="86">
              <a:solidFill>
                <a:srgbClr val="38B6FF"/>
              </a:solidFill>
              <a:latin typeface="Rubik Marker Hatch"/>
              <a:ea typeface="Rubik Marker Hatch"/>
              <a:cs typeface="Rubik Marker Hatch"/>
              <a:sym typeface="Rubik Marker Hatch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E37D4C6-E795-E8C3-7A02-76230149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1374" y="8346299"/>
            <a:ext cx="1894571" cy="165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361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4D4E4-8BB6-2783-B979-C1A98AA94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D20A035-BCC1-1EBF-F9AB-97469D259463}"/>
              </a:ext>
            </a:extLst>
          </p:cNvPr>
          <p:cNvSpPr/>
          <p:nvPr/>
        </p:nvSpPr>
        <p:spPr>
          <a:xfrm>
            <a:off x="14500369" y="8671406"/>
            <a:ext cx="3416165" cy="1314281"/>
          </a:xfrm>
          <a:custGeom>
            <a:avLst/>
            <a:gdLst/>
            <a:ahLst/>
            <a:cxnLst/>
            <a:rect l="l" t="t" r="r" b="b"/>
            <a:pathLst>
              <a:path w="3416165" h="1314281">
                <a:moveTo>
                  <a:pt x="0" y="0"/>
                </a:moveTo>
                <a:lnTo>
                  <a:pt x="3416165" y="0"/>
                </a:lnTo>
                <a:lnTo>
                  <a:pt x="3416165" y="1314281"/>
                </a:lnTo>
                <a:lnTo>
                  <a:pt x="0" y="13142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D89A56AE-3F57-E7E9-BB92-E21C28934399}"/>
              </a:ext>
            </a:extLst>
          </p:cNvPr>
          <p:cNvSpPr txBox="1"/>
          <p:nvPr/>
        </p:nvSpPr>
        <p:spPr>
          <a:xfrm>
            <a:off x="4794932" y="301048"/>
            <a:ext cx="8698135" cy="727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6"/>
              </a:lnSpc>
            </a:pPr>
            <a:r>
              <a:rPr lang="en-US" sz="2204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VII SEMINÁRIO DE LÍNGUAS DO PROFLETRAS-UFRRJ </a:t>
            </a:r>
          </a:p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E VI SEMINÁRIO DE DISSERTAÇÕES EM ANDAMENTO DO PROFLETRAS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34B954E4-823F-F8E8-A3A5-C173A9726B44}"/>
              </a:ext>
            </a:extLst>
          </p:cNvPr>
          <p:cNvSpPr/>
          <p:nvPr/>
        </p:nvSpPr>
        <p:spPr>
          <a:xfrm rot="5400000">
            <a:off x="-4668036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E5FC56D-7878-EA3B-655E-C358F2F93E06}"/>
              </a:ext>
            </a:extLst>
          </p:cNvPr>
          <p:cNvSpPr txBox="1"/>
          <p:nvPr/>
        </p:nvSpPr>
        <p:spPr>
          <a:xfrm>
            <a:off x="4370739" y="1270058"/>
            <a:ext cx="9546522" cy="1202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O ENSINO DE LÍNGUAS E LITERATURAS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FRENTE À DIVERSIDADE E À INCLUSÃO: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questões e perspectivas</a:t>
            </a:r>
          </a:p>
          <a:p>
            <a:pPr algn="ctr">
              <a:lnSpc>
                <a:spcPts val="2900"/>
              </a:lnSpc>
            </a:pPr>
            <a:endParaRPr lang="en-US" sz="2000" spc="86">
              <a:solidFill>
                <a:srgbClr val="38B6FF"/>
              </a:solidFill>
              <a:latin typeface="Rubik Marker Hatch"/>
              <a:ea typeface="Rubik Marker Hatch"/>
              <a:cs typeface="Rubik Marker Hatch"/>
              <a:sym typeface="Rubik Marker Hatch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57FC7F2-764E-F575-D0F8-21840FAA09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1374" y="8346299"/>
            <a:ext cx="1894571" cy="165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628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CE068-279C-671F-167E-D9771D9A2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7E1B475-A36A-CB82-A601-15DEC183AECF}"/>
              </a:ext>
            </a:extLst>
          </p:cNvPr>
          <p:cNvSpPr/>
          <p:nvPr/>
        </p:nvSpPr>
        <p:spPr>
          <a:xfrm>
            <a:off x="14500369" y="8671406"/>
            <a:ext cx="3416165" cy="1314281"/>
          </a:xfrm>
          <a:custGeom>
            <a:avLst/>
            <a:gdLst/>
            <a:ahLst/>
            <a:cxnLst/>
            <a:rect l="l" t="t" r="r" b="b"/>
            <a:pathLst>
              <a:path w="3416165" h="1314281">
                <a:moveTo>
                  <a:pt x="0" y="0"/>
                </a:moveTo>
                <a:lnTo>
                  <a:pt x="3416165" y="0"/>
                </a:lnTo>
                <a:lnTo>
                  <a:pt x="3416165" y="1314281"/>
                </a:lnTo>
                <a:lnTo>
                  <a:pt x="0" y="13142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1DAB0C9-BF98-27BD-6789-478DE042219B}"/>
              </a:ext>
            </a:extLst>
          </p:cNvPr>
          <p:cNvSpPr txBox="1"/>
          <p:nvPr/>
        </p:nvSpPr>
        <p:spPr>
          <a:xfrm>
            <a:off x="4794932" y="301048"/>
            <a:ext cx="8698135" cy="727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6"/>
              </a:lnSpc>
            </a:pPr>
            <a:r>
              <a:rPr lang="en-US" sz="2204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VII SEMINÁRIO DE LÍNGUAS DO PROFLETRAS-UFRRJ </a:t>
            </a:r>
          </a:p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E VI SEMINÁRIO DE DISSERTAÇÕES EM ANDAMENTO DO PROFLETRAS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3BA49F2-CA96-2D66-C5AF-80E497D8CA14}"/>
              </a:ext>
            </a:extLst>
          </p:cNvPr>
          <p:cNvSpPr/>
          <p:nvPr/>
        </p:nvSpPr>
        <p:spPr>
          <a:xfrm rot="5400000">
            <a:off x="-4668036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D27E90F-6F6A-A0EF-B79B-A3171109F74B}"/>
              </a:ext>
            </a:extLst>
          </p:cNvPr>
          <p:cNvSpPr txBox="1"/>
          <p:nvPr/>
        </p:nvSpPr>
        <p:spPr>
          <a:xfrm>
            <a:off x="4370739" y="1270058"/>
            <a:ext cx="9546522" cy="1202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O ENSINO DE LÍNGUAS E LITERATURAS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FRENTE À DIVERSIDADE E À INCLUSÃO: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questões e perspectivas</a:t>
            </a:r>
          </a:p>
          <a:p>
            <a:pPr algn="ctr">
              <a:lnSpc>
                <a:spcPts val="2900"/>
              </a:lnSpc>
            </a:pPr>
            <a:endParaRPr lang="en-US" sz="2000" spc="86">
              <a:solidFill>
                <a:srgbClr val="38B6FF"/>
              </a:solidFill>
              <a:latin typeface="Rubik Marker Hatch"/>
              <a:ea typeface="Rubik Marker Hatch"/>
              <a:cs typeface="Rubik Marker Hatch"/>
              <a:sym typeface="Rubik Marker Hatch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C3804F5-C282-BF38-A36A-C7E9EAF022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1374" y="8346299"/>
            <a:ext cx="1894571" cy="165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193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C5A31-1B4D-881C-B9DD-4696E9125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657ACFA-5CC4-7A51-229E-9582ECDFA8C3}"/>
              </a:ext>
            </a:extLst>
          </p:cNvPr>
          <p:cNvSpPr/>
          <p:nvPr/>
        </p:nvSpPr>
        <p:spPr>
          <a:xfrm>
            <a:off x="14500369" y="8671406"/>
            <a:ext cx="3416165" cy="1314281"/>
          </a:xfrm>
          <a:custGeom>
            <a:avLst/>
            <a:gdLst/>
            <a:ahLst/>
            <a:cxnLst/>
            <a:rect l="l" t="t" r="r" b="b"/>
            <a:pathLst>
              <a:path w="3416165" h="1314281">
                <a:moveTo>
                  <a:pt x="0" y="0"/>
                </a:moveTo>
                <a:lnTo>
                  <a:pt x="3416165" y="0"/>
                </a:lnTo>
                <a:lnTo>
                  <a:pt x="3416165" y="1314281"/>
                </a:lnTo>
                <a:lnTo>
                  <a:pt x="0" y="13142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3D2FEB7-DFDC-6D9F-3C18-B0E04A9874FC}"/>
              </a:ext>
            </a:extLst>
          </p:cNvPr>
          <p:cNvSpPr txBox="1"/>
          <p:nvPr/>
        </p:nvSpPr>
        <p:spPr>
          <a:xfrm>
            <a:off x="4794932" y="301048"/>
            <a:ext cx="8698135" cy="727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6"/>
              </a:lnSpc>
            </a:pPr>
            <a:r>
              <a:rPr lang="en-US" sz="2204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VII SEMINÁRIO DE LÍNGUAS DO PROFLETRAS-UFRRJ </a:t>
            </a:r>
          </a:p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E VI SEMINÁRIO DE DISSERTAÇÕES EM ANDAMENTO DO PROFLETRAS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9AC8315F-A178-6D1E-DFDD-07FF91D910A7}"/>
              </a:ext>
            </a:extLst>
          </p:cNvPr>
          <p:cNvSpPr/>
          <p:nvPr/>
        </p:nvSpPr>
        <p:spPr>
          <a:xfrm rot="5400000">
            <a:off x="-4668036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52A0A11B-1595-A92A-AE61-22CF87EA1BFF}"/>
              </a:ext>
            </a:extLst>
          </p:cNvPr>
          <p:cNvSpPr txBox="1"/>
          <p:nvPr/>
        </p:nvSpPr>
        <p:spPr>
          <a:xfrm>
            <a:off x="4370739" y="1270058"/>
            <a:ext cx="9546522" cy="1202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O ENSINO DE LÍNGUAS E LITERATURAS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FRENTE À DIVERSIDADE E À INCLUSÃO: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questões e perspectivas</a:t>
            </a:r>
          </a:p>
          <a:p>
            <a:pPr algn="ctr">
              <a:lnSpc>
                <a:spcPts val="2900"/>
              </a:lnSpc>
            </a:pPr>
            <a:endParaRPr lang="en-US" sz="2000" spc="86">
              <a:solidFill>
                <a:srgbClr val="38B6FF"/>
              </a:solidFill>
              <a:latin typeface="Rubik Marker Hatch"/>
              <a:ea typeface="Rubik Marker Hatch"/>
              <a:cs typeface="Rubik Marker Hatch"/>
              <a:sym typeface="Rubik Marker Hatch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D39ABF2-E30A-707B-6D15-3DE3A95E80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1374" y="8346299"/>
            <a:ext cx="1894571" cy="165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224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99173-13CE-2B8F-7FF1-46190ED23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4733028-5DA2-3C13-DAE4-A33BA252B48C}"/>
              </a:ext>
            </a:extLst>
          </p:cNvPr>
          <p:cNvSpPr/>
          <p:nvPr/>
        </p:nvSpPr>
        <p:spPr>
          <a:xfrm>
            <a:off x="14500369" y="8671406"/>
            <a:ext cx="3416165" cy="1314281"/>
          </a:xfrm>
          <a:custGeom>
            <a:avLst/>
            <a:gdLst/>
            <a:ahLst/>
            <a:cxnLst/>
            <a:rect l="l" t="t" r="r" b="b"/>
            <a:pathLst>
              <a:path w="3416165" h="1314281">
                <a:moveTo>
                  <a:pt x="0" y="0"/>
                </a:moveTo>
                <a:lnTo>
                  <a:pt x="3416165" y="0"/>
                </a:lnTo>
                <a:lnTo>
                  <a:pt x="3416165" y="1314281"/>
                </a:lnTo>
                <a:lnTo>
                  <a:pt x="0" y="13142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50608FC0-6789-8DB3-B4FA-3512FB40CF0F}"/>
              </a:ext>
            </a:extLst>
          </p:cNvPr>
          <p:cNvSpPr txBox="1"/>
          <p:nvPr/>
        </p:nvSpPr>
        <p:spPr>
          <a:xfrm>
            <a:off x="4794932" y="301048"/>
            <a:ext cx="8698135" cy="727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6"/>
              </a:lnSpc>
            </a:pPr>
            <a:r>
              <a:rPr lang="en-US" sz="2204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VII SEMINÁRIO DE LÍNGUAS DO PROFLETRAS-UFRRJ </a:t>
            </a:r>
          </a:p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E VI SEMINÁRIO DE DISSERTAÇÕES EM ANDAMENTO DO PROFLETRAS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0F0D15F-AB16-1766-F6B6-9D4642EB2638}"/>
              </a:ext>
            </a:extLst>
          </p:cNvPr>
          <p:cNvSpPr/>
          <p:nvPr/>
        </p:nvSpPr>
        <p:spPr>
          <a:xfrm rot="5400000">
            <a:off x="-4668036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7E8315D8-A6F6-AB28-422D-B51BA21741AE}"/>
              </a:ext>
            </a:extLst>
          </p:cNvPr>
          <p:cNvSpPr txBox="1"/>
          <p:nvPr/>
        </p:nvSpPr>
        <p:spPr>
          <a:xfrm>
            <a:off x="4370739" y="1270058"/>
            <a:ext cx="9546522" cy="1202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O ENSINO DE LÍNGUAS E LITERATURAS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FRENTE À DIVERSIDADE E À INCLUSÃO: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questões e perspectivas</a:t>
            </a:r>
          </a:p>
          <a:p>
            <a:pPr algn="ctr">
              <a:lnSpc>
                <a:spcPts val="2900"/>
              </a:lnSpc>
            </a:pPr>
            <a:endParaRPr lang="en-US" sz="2000" spc="86">
              <a:solidFill>
                <a:srgbClr val="38B6FF"/>
              </a:solidFill>
              <a:latin typeface="Rubik Marker Hatch"/>
              <a:ea typeface="Rubik Marker Hatch"/>
              <a:cs typeface="Rubik Marker Hatch"/>
              <a:sym typeface="Rubik Marker Hatch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376BA7D-768D-6FDE-8EDA-377D06389B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1374" y="8346299"/>
            <a:ext cx="1894571" cy="165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300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DE72A-3651-8859-B823-3F1A2E667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6AA3A19-3CA2-99F9-6E84-F251BA0011C3}"/>
              </a:ext>
            </a:extLst>
          </p:cNvPr>
          <p:cNvSpPr/>
          <p:nvPr/>
        </p:nvSpPr>
        <p:spPr>
          <a:xfrm>
            <a:off x="14500369" y="8671406"/>
            <a:ext cx="3416165" cy="1314281"/>
          </a:xfrm>
          <a:custGeom>
            <a:avLst/>
            <a:gdLst/>
            <a:ahLst/>
            <a:cxnLst/>
            <a:rect l="l" t="t" r="r" b="b"/>
            <a:pathLst>
              <a:path w="3416165" h="1314281">
                <a:moveTo>
                  <a:pt x="0" y="0"/>
                </a:moveTo>
                <a:lnTo>
                  <a:pt x="3416165" y="0"/>
                </a:lnTo>
                <a:lnTo>
                  <a:pt x="3416165" y="1314281"/>
                </a:lnTo>
                <a:lnTo>
                  <a:pt x="0" y="13142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7A28085-5EB7-7ACC-E5EB-274B45D6A63B}"/>
              </a:ext>
            </a:extLst>
          </p:cNvPr>
          <p:cNvSpPr txBox="1"/>
          <p:nvPr/>
        </p:nvSpPr>
        <p:spPr>
          <a:xfrm>
            <a:off x="4794932" y="301048"/>
            <a:ext cx="8698135" cy="727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6"/>
              </a:lnSpc>
            </a:pPr>
            <a:r>
              <a:rPr lang="en-US" sz="2204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VII SEMINÁRIO DE LÍNGUAS DO PROFLETRAS-UFRRJ </a:t>
            </a:r>
          </a:p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E VI SEMINÁRIO DE DISSERTAÇÕES EM ANDAMENTO DO PROFLETRAS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021250C-64E2-1174-E277-B691DAC4C07D}"/>
              </a:ext>
            </a:extLst>
          </p:cNvPr>
          <p:cNvSpPr/>
          <p:nvPr/>
        </p:nvSpPr>
        <p:spPr>
          <a:xfrm rot="5400000">
            <a:off x="-4668036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318BAA51-771F-109C-031D-B93946D875C2}"/>
              </a:ext>
            </a:extLst>
          </p:cNvPr>
          <p:cNvSpPr txBox="1"/>
          <p:nvPr/>
        </p:nvSpPr>
        <p:spPr>
          <a:xfrm>
            <a:off x="4370739" y="1270058"/>
            <a:ext cx="9546522" cy="1202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O ENSINO DE LÍNGUAS E LITERATURAS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FRENTE À DIVERSIDADE E À INCLUSÃO: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questões e perspectivas</a:t>
            </a:r>
          </a:p>
          <a:p>
            <a:pPr algn="ctr">
              <a:lnSpc>
                <a:spcPts val="2900"/>
              </a:lnSpc>
            </a:pPr>
            <a:endParaRPr lang="en-US" sz="2000" spc="86">
              <a:solidFill>
                <a:srgbClr val="38B6FF"/>
              </a:solidFill>
              <a:latin typeface="Rubik Marker Hatch"/>
              <a:ea typeface="Rubik Marker Hatch"/>
              <a:cs typeface="Rubik Marker Hatch"/>
              <a:sym typeface="Rubik Marker Hatch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831FD90-FB4E-8A20-C036-BC03CCA232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1374" y="8346299"/>
            <a:ext cx="1894571" cy="165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692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A0974-F45C-CEEB-4977-2A3B9759D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6A8063D-AF39-E2DC-5F8B-2037B4DAC267}"/>
              </a:ext>
            </a:extLst>
          </p:cNvPr>
          <p:cNvSpPr/>
          <p:nvPr/>
        </p:nvSpPr>
        <p:spPr>
          <a:xfrm>
            <a:off x="14500369" y="8671406"/>
            <a:ext cx="3416165" cy="1314281"/>
          </a:xfrm>
          <a:custGeom>
            <a:avLst/>
            <a:gdLst/>
            <a:ahLst/>
            <a:cxnLst/>
            <a:rect l="l" t="t" r="r" b="b"/>
            <a:pathLst>
              <a:path w="3416165" h="1314281">
                <a:moveTo>
                  <a:pt x="0" y="0"/>
                </a:moveTo>
                <a:lnTo>
                  <a:pt x="3416165" y="0"/>
                </a:lnTo>
                <a:lnTo>
                  <a:pt x="3416165" y="1314281"/>
                </a:lnTo>
                <a:lnTo>
                  <a:pt x="0" y="13142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3235D45-8F1C-4DB4-2231-F6E8F650F69E}"/>
              </a:ext>
            </a:extLst>
          </p:cNvPr>
          <p:cNvSpPr txBox="1"/>
          <p:nvPr/>
        </p:nvSpPr>
        <p:spPr>
          <a:xfrm>
            <a:off x="4794932" y="301048"/>
            <a:ext cx="8698135" cy="727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6"/>
              </a:lnSpc>
            </a:pPr>
            <a:r>
              <a:rPr lang="en-US" sz="2204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VII SEMINÁRIO DE LÍNGUAS DO PROFLETRAS-UFRRJ </a:t>
            </a:r>
          </a:p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Fira Code Bold"/>
                <a:ea typeface="Fira Code Bold"/>
                <a:cs typeface="Fira Code Bold"/>
                <a:sym typeface="Fira Code Bold"/>
              </a:rPr>
              <a:t>E VI SEMINÁRIO DE DISSERTAÇÕES EM ANDAMENTO DO PROFLETRAS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09648BEF-69D1-AE52-4C0E-0A602DAF0404}"/>
              </a:ext>
            </a:extLst>
          </p:cNvPr>
          <p:cNvSpPr/>
          <p:nvPr/>
        </p:nvSpPr>
        <p:spPr>
          <a:xfrm rot="5400000">
            <a:off x="-4668036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3337264B-E05E-0766-DFC2-05BDF60DF9FE}"/>
              </a:ext>
            </a:extLst>
          </p:cNvPr>
          <p:cNvSpPr txBox="1"/>
          <p:nvPr/>
        </p:nvSpPr>
        <p:spPr>
          <a:xfrm>
            <a:off x="4370739" y="1270058"/>
            <a:ext cx="9546522" cy="1202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O ENSINO DE LÍNGUAS E LITERATURAS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FRENTE À DIVERSIDADE E À INCLUSÃO: </a:t>
            </a:r>
          </a:p>
          <a:p>
            <a:pPr algn="ctr">
              <a:lnSpc>
                <a:spcPts val="2320"/>
              </a:lnSpc>
            </a:pPr>
            <a:r>
              <a:rPr lang="en-US" sz="2000" spc="86">
                <a:solidFill>
                  <a:srgbClr val="38B6FF"/>
                </a:solidFill>
                <a:latin typeface="Rubik Marker Hatch"/>
                <a:ea typeface="Rubik Marker Hatch"/>
                <a:cs typeface="Rubik Marker Hatch"/>
                <a:sym typeface="Rubik Marker Hatch"/>
              </a:rPr>
              <a:t>questões e perspectivas</a:t>
            </a:r>
          </a:p>
          <a:p>
            <a:pPr algn="ctr">
              <a:lnSpc>
                <a:spcPts val="2900"/>
              </a:lnSpc>
            </a:pPr>
            <a:endParaRPr lang="en-US" sz="2000" spc="86">
              <a:solidFill>
                <a:srgbClr val="38B6FF"/>
              </a:solidFill>
              <a:latin typeface="Rubik Marker Hatch"/>
              <a:ea typeface="Rubik Marker Hatch"/>
              <a:cs typeface="Rubik Marker Hatch"/>
              <a:sym typeface="Rubik Marker Hatch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598EF97-9729-1EED-E259-8AFF3E9D70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1374" y="8346299"/>
            <a:ext cx="1894571" cy="165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806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317</Words>
  <Application>Microsoft Office PowerPoint</Application>
  <PresentationFormat>Personalizar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Calibri</vt:lpstr>
      <vt:lpstr>Rubik Marker Hatch</vt:lpstr>
      <vt:lpstr>Fira Code Bold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Cópia de VII SEMINÁRIO DE LÍNGUAS   E VI SEMINÁRIO DE DISSERTAÇÕES EM ANDAMENTO  DO PROFLETRAS/UFRRJ</dc:title>
  <cp:lastModifiedBy>Fabiane Nascimento</cp:lastModifiedBy>
  <cp:revision>1</cp:revision>
  <dcterms:created xsi:type="dcterms:W3CDTF">2006-08-16T00:00:00Z</dcterms:created>
  <dcterms:modified xsi:type="dcterms:W3CDTF">2025-10-21T22:57:40Z</dcterms:modified>
  <dc:identifier>DAG2dvvJAVo</dc:identifier>
</cp:coreProperties>
</file>